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8" r:id="rId2"/>
    <p:sldId id="273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F207-4547-4CDD-80C0-183AE42815F9}" type="datetimeFigureOut">
              <a:rPr lang="sk-SK" smtClean="0"/>
              <a:t>29.11.2023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1E4-4941-42CB-BDE2-561EEEB591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102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F207-4547-4CDD-80C0-183AE42815F9}" type="datetimeFigureOut">
              <a:rPr lang="sk-SK" smtClean="0"/>
              <a:t>29.11.2023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1E4-4941-42CB-BDE2-561EEEB591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392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F207-4547-4CDD-80C0-183AE42815F9}" type="datetimeFigureOut">
              <a:rPr lang="sk-SK" smtClean="0"/>
              <a:t>29.11.2023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1E4-4941-42CB-BDE2-561EEEB591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658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F207-4547-4CDD-80C0-183AE42815F9}" type="datetimeFigureOut">
              <a:rPr lang="sk-SK" smtClean="0"/>
              <a:t>29.11.2023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1E4-4941-42CB-BDE2-561EEEB591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839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F207-4547-4CDD-80C0-183AE42815F9}" type="datetimeFigureOut">
              <a:rPr lang="sk-SK" smtClean="0"/>
              <a:t>29.11.2023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1E4-4941-42CB-BDE2-561EEEB591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02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F207-4547-4CDD-80C0-183AE42815F9}" type="datetimeFigureOut">
              <a:rPr lang="sk-SK" smtClean="0"/>
              <a:t>29.11.2023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1E4-4941-42CB-BDE2-561EEEB591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134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F207-4547-4CDD-80C0-183AE42815F9}" type="datetimeFigureOut">
              <a:rPr lang="sk-SK" smtClean="0"/>
              <a:t>29.11.2023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1E4-4941-42CB-BDE2-561EEEB591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747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F207-4547-4CDD-80C0-183AE42815F9}" type="datetimeFigureOut">
              <a:rPr lang="sk-SK" smtClean="0"/>
              <a:t>29.11.2023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1E4-4941-42CB-BDE2-561EEEB591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616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F207-4547-4CDD-80C0-183AE42815F9}" type="datetimeFigureOut">
              <a:rPr lang="sk-SK" smtClean="0"/>
              <a:t>29.11.2023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1E4-4941-42CB-BDE2-561EEEB591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5260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F207-4547-4CDD-80C0-183AE42815F9}" type="datetimeFigureOut">
              <a:rPr lang="sk-SK" smtClean="0"/>
              <a:t>29.11.2023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1E4-4941-42CB-BDE2-561EEEB591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994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F207-4547-4CDD-80C0-183AE42815F9}" type="datetimeFigureOut">
              <a:rPr lang="sk-SK" smtClean="0"/>
              <a:t>29.11.2023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1E4-4941-42CB-BDE2-561EEEB591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480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AF207-4547-4CDD-80C0-183AE42815F9}" type="datetimeFigureOut">
              <a:rPr lang="sk-SK" smtClean="0"/>
              <a:t>29.11.2023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F31E4-4941-42CB-BDE2-561EEEB591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268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34" y="0"/>
            <a:ext cx="9838356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8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26" y="18000"/>
            <a:ext cx="989414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4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000"/>
            <a:ext cx="9883535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87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6" y="18000"/>
            <a:ext cx="10028409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44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94" y="0"/>
            <a:ext cx="9998565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52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70" y="0"/>
            <a:ext cx="9818538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5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" y="18000"/>
            <a:ext cx="10040064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59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44" y="18000"/>
            <a:ext cx="100709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07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98" y="0"/>
            <a:ext cx="5163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8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6696" y="0"/>
            <a:ext cx="9921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47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62" y="0"/>
            <a:ext cx="9974262" cy="6883400"/>
          </a:xfrm>
        </p:spPr>
      </p:pic>
    </p:spTree>
    <p:extLst>
      <p:ext uri="{BB962C8B-B14F-4D97-AF65-F5344CB8AC3E}">
        <p14:creationId xmlns:p14="http://schemas.microsoft.com/office/powerpoint/2010/main" val="1851799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96" y="18000"/>
            <a:ext cx="996075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62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0"/>
            <a:ext cx="10014953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93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22" y="18000"/>
            <a:ext cx="9955881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99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54" y="0"/>
            <a:ext cx="9682047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64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06" y="18000"/>
            <a:ext cx="9981254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9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90" y="18000"/>
            <a:ext cx="9878824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7731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0</Words>
  <Application>Microsoft Office PowerPoint</Application>
  <PresentationFormat>Širokouhlá</PresentationFormat>
  <Paragraphs>0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učiteľ</dc:creator>
  <cp:lastModifiedBy>učiteľ</cp:lastModifiedBy>
  <cp:revision>3</cp:revision>
  <dcterms:created xsi:type="dcterms:W3CDTF">2023-11-23T22:24:56Z</dcterms:created>
  <dcterms:modified xsi:type="dcterms:W3CDTF">2023-11-29T10:42:23Z</dcterms:modified>
</cp:coreProperties>
</file>